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ge.yandex.ru/chemistry-gia/" TargetMode="External"/><Relationship Id="rId2" Type="http://schemas.openxmlformats.org/officeDocument/2006/relationships/hyperlink" Target="http://www.fipi.ru/view/sections/227/docs/628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rystalgraphic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ГИА В2,Display Only,A,0,2,27,0,Yes,0,EN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75379" y="620688"/>
            <a:ext cx="8393242" cy="3384376"/>
          </a:xfrm>
          <a:prstGeom prst="rect">
            <a:avLst/>
          </a:prstGeom>
          <a:blipFill dpi="0" rotWithShape="1">
            <a:blip r:embed="rId3" cstate="print">
              <a:alphaModFix amt="88000"/>
            </a:blip>
            <a:srcRect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Подготовка к ГИА</a:t>
            </a:r>
          </a:p>
          <a:p>
            <a:pPr algn="ctr"/>
            <a:r>
              <a:rPr lang="en-US" sz="4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lang="ru-RU" sz="4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2. Первоначальные сведения </a:t>
            </a:r>
          </a:p>
          <a:p>
            <a:pPr algn="ctr"/>
            <a:r>
              <a:rPr lang="ru-RU" sz="4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об органических веществах.</a:t>
            </a:r>
          </a:p>
          <a:p>
            <a:pPr algn="ctr"/>
            <a:r>
              <a:rPr lang="ru-RU" sz="4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Биологически важные вещества: белки, жиры, углеводы</a:t>
            </a:r>
            <a:endParaRPr lang="ru-RU" sz="4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1860" y="4581128"/>
            <a:ext cx="2520280" cy="176663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Химия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Часть </a:t>
            </a:r>
            <a:r>
              <a:rPr lang="en-US" sz="3200" b="1" dirty="0" smtClean="0">
                <a:solidFill>
                  <a:srgbClr val="002060"/>
                </a:solidFill>
              </a:rPr>
              <a:t>B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002060"/>
                </a:solidFill>
              </a:rPr>
              <a:t>Тест </a:t>
            </a:r>
            <a:r>
              <a:rPr lang="ru-RU" sz="3200" b="1" dirty="0" smtClean="0">
                <a:solidFill>
                  <a:srgbClr val="002060"/>
                </a:solidFill>
              </a:rPr>
              <a:t>17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9,4 Answers,A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4725144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4797152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476672"/>
            <a:ext cx="8640706" cy="392415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9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Об уксусной кислоте можно сказать, что она  </a:t>
            </a: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горюча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сильная кислота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является продуктом брожения глюкозы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содержит в составе молекулы два атома кислорода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не изменяет окраску индикатора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0,4 Answers,C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4725144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4797152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548680"/>
            <a:ext cx="8640706" cy="346248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10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Об ацетилене можно сказать, что он  </a:t>
            </a: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бесцветная жидкость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хорошо растворим в воде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обесцвечивает бромную воду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содержит в молекуле двойную связь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образует с воздухом взрывоопасную смесь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693866"/>
          </a:xfrm>
          <a:prstGeom prst="rect">
            <a:avLst/>
          </a:prstGeom>
          <a:solidFill>
            <a:schemeClr val="lt1">
              <a:alpha val="8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Источник: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Спецификация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образования </a:t>
            </a:r>
            <a:r>
              <a:rPr lang="ru-RU" u="sng" dirty="0">
                <a:hlinkClick r:id="rId2"/>
              </a:rPr>
              <a:t>http://www.fipi.ru/view/sections/227/docs/628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Демонстрационный вариант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</a:t>
            </a:r>
            <a:r>
              <a:rPr lang="ru-RU"/>
              <a:t>образования </a:t>
            </a:r>
            <a:r>
              <a:rPr lang="ru-RU" smtClean="0"/>
              <a:t> </a:t>
            </a:r>
            <a:r>
              <a:rPr lang="ru-RU" u="sng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 по химии </a:t>
            </a:r>
            <a:r>
              <a:rPr lang="ru-RU" u="sng" dirty="0">
                <a:hlinkClick r:id="rId3"/>
              </a:rPr>
              <a:t>http://ege.yandex.ru/chemistry-gia/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</a:t>
            </a:r>
            <a:r>
              <a:rPr lang="ru-RU" dirty="0" err="1"/>
              <a:t>Астрель</a:t>
            </a:r>
            <a:r>
              <a:rPr lang="ru-RU" dirty="0"/>
              <a:t>, 2013. – 59, [5] с.: ил. – (Федеральный институт педагогических измерений).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ГИА – 2012: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АСТ: </a:t>
            </a:r>
            <a:r>
              <a:rPr lang="ru-RU" dirty="0" err="1"/>
              <a:t>Астрель</a:t>
            </a:r>
            <a:r>
              <a:rPr lang="ru-RU" dirty="0"/>
              <a:t>, 2012. – 62, [2] с.: ил. – (Федеральный институт педагогических измерений).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Иллюстрации:</a:t>
            </a:r>
          </a:p>
          <a:p>
            <a:r>
              <a:rPr lang="de-DE" u="sng" dirty="0" smtClean="0">
                <a:hlinkClick r:id="rId4"/>
              </a:rPr>
              <a:t>http://www.crystalgraphics.com</a:t>
            </a:r>
            <a:r>
              <a:rPr lang="ru-RU" u="sng" dirty="0" smtClean="0"/>
              <a:t> </a:t>
            </a:r>
            <a:r>
              <a:rPr lang="ru-RU" dirty="0" smtClean="0"/>
              <a:t>– макет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,4 Answers,D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013176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085184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476672"/>
            <a:ext cx="8640706" cy="438581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1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Для метана верны следующие утверждения:</a:t>
            </a: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молекула содержит 4 атома водорода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является непредельным углеводородом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атом углерода в молекуле соединён с атомами водорода двойной связью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вступает в реакции присоединения </a:t>
            </a:r>
          </a:p>
          <a:p>
            <a:pPr marL="514350" lvl="0" indent="-514350">
              <a:buClr>
                <a:srgbClr val="FF0000"/>
              </a:buClr>
            </a:pPr>
            <a:r>
              <a:rPr lang="ru-RU" sz="3000" b="1" dirty="0" smtClean="0"/>
              <a:t>      с </a:t>
            </a:r>
            <a:r>
              <a:rPr lang="ru-RU" sz="3000" b="1" dirty="0" err="1" smtClean="0"/>
              <a:t>бромоводородом</a:t>
            </a:r>
            <a:endParaRPr lang="ru-RU" sz="3000" b="1" dirty="0" smtClean="0"/>
          </a:p>
          <a:p>
            <a:pPr marL="514350" lvl="0" indent="-514350">
              <a:buClr>
                <a:srgbClr val="FF0000"/>
              </a:buClr>
              <a:buFont typeface="+mj-lt"/>
              <a:buAutoNum type="arabicParenR" startAt="5"/>
            </a:pPr>
            <a:r>
              <a:rPr lang="ru-RU" sz="3000" b="1" dirty="0" smtClean="0"/>
              <a:t>вступает в реакцию замещения с хлором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2,4 Answers,B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4725144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4797152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476672"/>
            <a:ext cx="8640706" cy="392415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2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Для этана верны следующие утверждения:</a:t>
            </a: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имеет три атома углерода в молекуле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атомы углерода в молекуле соединены одинарной связью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хорошо растворим в воде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вступает с хлором в реакцию замещения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является негорючим веществом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3,4 Answers,C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301208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373216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332656"/>
            <a:ext cx="8640706" cy="484748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3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Для ацетилена верны следующие утверждения:</a:t>
            </a: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молекула состоит из двух атомов углерода и четырёх атомов водорода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является непредельным углеводородом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атомы углерода в молекуле соединены двойной связью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вступает в реакции с хлором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при разложении образуется углекислый газ и водород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4,4 Answers,A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4725144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4797152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476672"/>
            <a:ext cx="8640706" cy="375487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4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Для метилового спирта верны следующие утверждения:</a:t>
            </a:r>
            <a:endParaRPr lang="ru-RU" sz="1100" b="1" dirty="0" smtClean="0">
              <a:solidFill>
                <a:srgbClr val="002060"/>
              </a:solidFill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является газообразным веществом (н.у.)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в молекуле имеется гидроксильная группа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ядовит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плохо растворим в воде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вступает в реакцию с серебром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5,4 Answers,B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301208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373216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332656"/>
            <a:ext cx="8640706" cy="484748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5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Для этанола верны следующие утверждения:</a:t>
            </a: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в состав молекулы входит один атом углерода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атомы углерода в молекуле соединены двойной связью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является жидкостью (н.у.), хорошо растворимой в воде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вступает в реакцию с активными металлами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сгорает с образованием угарного газа и водорода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6,4 Answers,A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4725144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4797152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476672"/>
            <a:ext cx="8640706" cy="392415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6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Шесть атомов водорода содержит молекула каждого из двух веществ: </a:t>
            </a: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ацетилена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этана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этиловый спирт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глицерина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уксусная кислота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7,4 Answers,C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4725144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4797152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620688"/>
            <a:ext cx="8640706" cy="346248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7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Только одинарные связи содержатся в молекулах </a:t>
            </a: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метана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ацетилена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этилена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этанола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уксусной кислоты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8,4 Answers,B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4725144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4797152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476672"/>
            <a:ext cx="8640706" cy="392415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8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О глицерине можно сказать, что он  </a:t>
            </a: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ядовит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не растворяется в воде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сиропообразная жидкость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может быть получен из жиров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содержит в составе молекулы одну гидроксильную группу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623</Words>
  <Application>Microsoft Office PowerPoint</Application>
  <PresentationFormat>Экран (4:3)</PresentationFormat>
  <Paragraphs>175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egorova</cp:lastModifiedBy>
  <cp:revision>51</cp:revision>
  <dcterms:created xsi:type="dcterms:W3CDTF">2013-03-03T11:29:53Z</dcterms:created>
  <dcterms:modified xsi:type="dcterms:W3CDTF">2013-08-13T07:44:41Z</dcterms:modified>
</cp:coreProperties>
</file>